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87" d="100"/>
          <a:sy n="87" d="100"/>
        </p:scale>
        <p:origin x="1566"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9/21/2018 7:10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39.png"/><Relationship Id="rId5" Type="http://schemas.openxmlformats.org/officeDocument/2006/relationships/image" Target="../media/image9.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2.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t>
            </a:r>
            <a:r>
              <a:rPr lang="en-US" sz="2400">
                <a:latin typeface="Segoe UI Semilight" panose="020B0402040204020203" pitchFamily="34" charset="0"/>
                <a:cs typeface="Segoe UI Semilight" panose="020B0402040204020203" pitchFamily="34" charset="0"/>
              </a:rPr>
              <a:t>a 15-minute </a:t>
            </a:r>
            <a:r>
              <a:rPr lang="en-US" sz="2400" dirty="0">
                <a:latin typeface="Segoe UI Semilight" panose="020B0402040204020203" pitchFamily="34" charset="0"/>
                <a:cs typeface="Segoe UI Semilight" panose="020B0402040204020203" pitchFamily="34" charset="0"/>
              </a:rPr>
              <a:t>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642650" y="1041089"/>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SQL Database</a:t>
            </a:r>
          </a:p>
          <a:p>
            <a:pPr>
              <a:lnSpc>
                <a:spcPct val="90000"/>
              </a:lnSpc>
              <a:spcAft>
                <a:spcPts val="600"/>
              </a:spcAft>
            </a:pPr>
            <a:r>
              <a:rPr lang="en-US" sz="2000" dirty="0">
                <a:gradFill>
                  <a:gsLst>
                    <a:gs pos="2917">
                      <a:schemeClr val="tx1"/>
                    </a:gs>
                    <a:gs pos="30000">
                      <a:schemeClr val="tx1"/>
                    </a:gs>
                  </a:gsLst>
                  <a:lin ang="5400000" scaled="0"/>
                </a:gradFill>
              </a:rPr>
              <a:t>Auto-failover groups</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a:t>
            </a:r>
            <a:r>
              <a:rPr lang="en-US" sz="2400">
                <a:latin typeface="Segoe UI Semilight" panose="020B0402040204020203" pitchFamily="34" charset="0"/>
                <a:cs typeface="Segoe UI Semilight" panose="020B0402040204020203" pitchFamily="34" charset="0"/>
              </a:rPr>
              <a:t>Azure DevOps. </a:t>
            </a:r>
            <a:r>
              <a:rPr lang="en-US" sz="2400" dirty="0">
                <a:latin typeface="Segoe UI Semilight" panose="020B0402040204020203" pitchFamily="34" charset="0"/>
                <a:cs typeface="Segoe UI Semilight" panose="020B0402040204020203" pitchFamily="34" charset="0"/>
              </a:rPr>
              <a:t>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PolyBase</a:t>
              </a:r>
              <a:endParaRPr lang="en-US"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F7D529-36AB-45DA-B239-2F912F2D1610}">
  <ds:schemaRefs>
    <ds:schemaRef ds:uri="d9c797ad-d7c3-4982-82b7-81352a75e4a5"/>
    <ds:schemaRef ds:uri="http://schemas.microsoft.com/office/infopath/2007/PartnerControls"/>
    <ds:schemaRef ds:uri="http://schemas.microsoft.com/office/2006/metadata/properties"/>
    <ds:schemaRef ds:uri="2023ac63-7b75-4916-a9ee-591457758eee"/>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10156</TotalTime>
  <Words>3562</Words>
  <Application>Microsoft Office PowerPoint</Application>
  <PresentationFormat>Widescreen</PresentationFormat>
  <Paragraphs>383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Dan Patrick</cp:lastModifiedBy>
  <cp:revision>296</cp:revision>
  <dcterms:created xsi:type="dcterms:W3CDTF">2016-01-21T23:17:09Z</dcterms:created>
  <dcterms:modified xsi:type="dcterms:W3CDTF">2018-09-21T23:10:41Z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